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3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7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0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56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7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3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6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28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08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56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813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7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E3661-99E6-4E26-8A4D-F2F37EFA3A77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7A80F-C46D-4CF1-A31B-BC08F722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1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Database Principles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7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lastly comes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Put together some tables because they are all logically related and you have a </a:t>
            </a:r>
            <a:r>
              <a:rPr lang="en-US" b="1" dirty="0" smtClean="0"/>
              <a:t>database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Note that is a database, NOT a DBMS.  The DBMS is the software that manipulates the data in the database</a:t>
            </a:r>
          </a:p>
          <a:p>
            <a:r>
              <a:rPr lang="en-US" dirty="0" smtClean="0"/>
              <a:t>A database may have one table or many, depending on the complexity of the data and the size of the entity (company or person) that the data represents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21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database is a collection of data, </a:t>
            </a:r>
            <a:r>
              <a:rPr lang="en-US" b="1" dirty="0" smtClean="0"/>
              <a:t>along with the relationships between the </a:t>
            </a:r>
            <a:r>
              <a:rPr lang="en-US" b="1" dirty="0" smtClean="0"/>
              <a:t>data, organized for efficient retrieval</a:t>
            </a:r>
            <a:endParaRPr lang="en-US" dirty="0" smtClean="0"/>
          </a:p>
          <a:p>
            <a:r>
              <a:rPr lang="en-US" dirty="0" smtClean="0"/>
              <a:t>The data has to be entered into a structure, maintained and kept up to date, and accessed (via reports or online queries)</a:t>
            </a:r>
          </a:p>
          <a:p>
            <a:r>
              <a:rPr lang="en-US" dirty="0" smtClean="0"/>
              <a:t>This is database management </a:t>
            </a:r>
          </a:p>
          <a:p>
            <a:r>
              <a:rPr lang="en-US" dirty="0" smtClean="0"/>
              <a:t>The programs which help you do this are called database management systems DBMS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database vs. New database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3810000"/>
            <a:ext cx="4762500" cy="258127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752600"/>
            <a:ext cx="2362200" cy="193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41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 for a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Every company needs one!  Businesses have lots of data to manage, from inventory and suppliers to employees and salary!</a:t>
            </a:r>
          </a:p>
          <a:p>
            <a:r>
              <a:rPr lang="en-US" dirty="0" smtClean="0"/>
              <a:t>Databases produce useful reports, shipping labels, answers to questions about the data contained in the database</a:t>
            </a:r>
          </a:p>
          <a:p>
            <a:r>
              <a:rPr lang="en-US" dirty="0" smtClean="0"/>
              <a:t>You may or may not actually use MS Access at your job, but you DO use a DBMS very often.  Many have specialized, customized interfaces that you might not recognize as a DBMS.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8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Hot topic these days with “Big Data”</a:t>
            </a:r>
          </a:p>
          <a:p>
            <a:r>
              <a:rPr lang="en-US" altLang="en-US" dirty="0" smtClean="0"/>
              <a:t>The </a:t>
            </a:r>
            <a:r>
              <a:rPr lang="en-US" altLang="en-US" dirty="0"/>
              <a:t>process of extracting hidden patterns from data </a:t>
            </a:r>
            <a:r>
              <a:rPr lang="en-US" altLang="en-US" dirty="0" smtClean="0"/>
              <a:t>(Wikipedia</a:t>
            </a:r>
            <a:r>
              <a:rPr lang="en-US" altLang="en-US" dirty="0"/>
              <a:t>)</a:t>
            </a:r>
          </a:p>
          <a:p>
            <a:r>
              <a:rPr lang="en-US" altLang="en-US" dirty="0" smtClean="0"/>
              <a:t>Businesses </a:t>
            </a:r>
            <a:r>
              <a:rPr lang="en-US" altLang="en-US" dirty="0"/>
              <a:t>and governments do it all the time (finding prospects, detecting terrorism)</a:t>
            </a:r>
          </a:p>
          <a:p>
            <a:r>
              <a:rPr lang="en-US" dirty="0" smtClean="0"/>
              <a:t>Analyze large amounts of data for previously unknown and useful information, using AI programs that can find interesting relationships and patterns</a:t>
            </a:r>
          </a:p>
          <a:p>
            <a:r>
              <a:rPr lang="en-US" dirty="0" smtClean="0"/>
              <a:t>Can also invade privacy if not use carefully</a:t>
            </a:r>
          </a:p>
          <a:p>
            <a:r>
              <a:rPr lang="en-US" dirty="0" smtClean="0"/>
              <a:t>Patterns used to make predictions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33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 known DBMS’s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MS Access – only good for medium amounts of data</a:t>
            </a:r>
          </a:p>
          <a:p>
            <a:r>
              <a:rPr lang="en-US" dirty="0" smtClean="0"/>
              <a:t>Oracle – for huge amounts of data, used by large companies</a:t>
            </a:r>
          </a:p>
          <a:p>
            <a:r>
              <a:rPr lang="en-US" dirty="0" err="1" smtClean="0"/>
              <a:t>mySQL</a:t>
            </a:r>
            <a:r>
              <a:rPr lang="en-US" dirty="0" smtClean="0"/>
              <a:t> – ecommerce, shopping baskets, catalogs, runs on Linux, free, open-source</a:t>
            </a:r>
          </a:p>
          <a:p>
            <a:r>
              <a:rPr lang="en-US" dirty="0" smtClean="0"/>
              <a:t>SAP – enterprise, integrated system for managing a business and its data</a:t>
            </a:r>
          </a:p>
          <a:p>
            <a:r>
              <a:rPr lang="en-US" dirty="0" smtClean="0"/>
              <a:t>IBM DB2 – older, still well respected for businesses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615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Terms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simplest unit in a database is a </a:t>
            </a:r>
            <a:r>
              <a:rPr lang="en-US" b="1" dirty="0" smtClean="0"/>
              <a:t>field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the smallest meaningful unit.  </a:t>
            </a:r>
          </a:p>
          <a:p>
            <a:r>
              <a:rPr lang="en-US" dirty="0" smtClean="0"/>
              <a:t>It can be any size from 1 character to hundreds of characters</a:t>
            </a:r>
          </a:p>
          <a:p>
            <a:r>
              <a:rPr lang="en-US" dirty="0" smtClean="0"/>
              <a:t>It has a name, like “First Name” or “State”</a:t>
            </a:r>
          </a:p>
          <a:p>
            <a:r>
              <a:rPr lang="en-US" dirty="0" smtClean="0"/>
              <a:t>It has a type, like “Text” – more on this later!</a:t>
            </a:r>
          </a:p>
          <a:p>
            <a:r>
              <a:rPr lang="en-US" dirty="0" smtClean="0"/>
              <a:t>It has properties, like being a primary key or having a default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6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comes a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Put some fields together because they are logically related and you call it a </a:t>
            </a:r>
            <a:r>
              <a:rPr lang="en-US" b="1" dirty="0" smtClean="0"/>
              <a:t>record</a:t>
            </a:r>
          </a:p>
          <a:p>
            <a:r>
              <a:rPr lang="en-US" dirty="0" smtClean="0"/>
              <a:t>A record is all the information you have in a database about one “object” – “object” is a loose term, a person, a date, a </a:t>
            </a:r>
            <a:r>
              <a:rPr lang="en-US" dirty="0" err="1" smtClean="0"/>
              <a:t>transation</a:t>
            </a:r>
            <a:r>
              <a:rPr lang="en-US" dirty="0" smtClean="0"/>
              <a:t>, all are objects</a:t>
            </a:r>
          </a:p>
          <a:p>
            <a:r>
              <a:rPr lang="en-US" dirty="0" smtClean="0"/>
              <a:t>A record could have 1 field (unusual) or many fields, of any types as needed</a:t>
            </a:r>
          </a:p>
          <a:p>
            <a:r>
              <a:rPr lang="en-US" dirty="0" smtClean="0"/>
              <a:t>A collection of fields about a student in a university database would be the student’s record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2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comes a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Put some records together because they are logically associated (they are all students or they are all inventory items) and you have a </a:t>
            </a:r>
            <a:r>
              <a:rPr lang="en-US" b="1" dirty="0" smtClean="0"/>
              <a:t>table.</a:t>
            </a:r>
          </a:p>
          <a:p>
            <a:r>
              <a:rPr lang="en-US" dirty="0" smtClean="0"/>
              <a:t>A table could have 1 record (unusual) or millions (can be slow to access or sort!)</a:t>
            </a:r>
          </a:p>
          <a:p>
            <a:r>
              <a:rPr lang="en-US" dirty="0" smtClean="0"/>
              <a:t>Tables have names like “Employees” or “Departments” or “Products made” or “Sales”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05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598</Words>
  <Application>Microsoft Office PowerPoint</Application>
  <PresentationFormat>On-screen Show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Database Principles</vt:lpstr>
      <vt:lpstr>Basics</vt:lpstr>
      <vt:lpstr>Old database vs. New database</vt:lpstr>
      <vt:lpstr>Uses for a database</vt:lpstr>
      <vt:lpstr>Data Mining</vt:lpstr>
      <vt:lpstr>Well known DBMS’s</vt:lpstr>
      <vt:lpstr>Basic Terms</vt:lpstr>
      <vt:lpstr>Then comes a record</vt:lpstr>
      <vt:lpstr>Then comes a table</vt:lpstr>
      <vt:lpstr>And lastly comes a database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Principles</dc:title>
  <dc:creator>Debby</dc:creator>
  <cp:lastModifiedBy>Debby</cp:lastModifiedBy>
  <cp:revision>7</cp:revision>
  <dcterms:created xsi:type="dcterms:W3CDTF">2014-10-22T03:17:42Z</dcterms:created>
  <dcterms:modified xsi:type="dcterms:W3CDTF">2017-02-21T03:27:10Z</dcterms:modified>
</cp:coreProperties>
</file>